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6145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MnMATv3tlSvI1KSdVqDgMA==" hashData="JSsaCmBR/Cjl63phK3WZd2oDYIUsVvkR3NI7Bc2M95VxUbFuSPx0zCDoxECNLDUEQ0OGRRV+rSLmtyHv9a10M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D0066-145A-4D75-B3ED-C9BC20E8FDEB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6A2DA-69AC-4643-A549-999CB7499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63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37009-7BFF-4B75-AF49-C3583E577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1DBCFB9-B455-4ADB-B195-6E2637F96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C6EAE3-0510-4D84-B70E-5820DA929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CEF272-A6CB-4CFE-AB3A-B5EC3A463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EAF211-1BAF-487D-87A8-21169535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46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CB151-CF1F-446F-99AF-CDD457BBC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33247C-2648-48FD-93F1-E051342E4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AA3BFC-7575-4213-9E25-74DD6861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8954C-F39B-43AA-92EF-5A21E366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E69714-7F3E-4367-AC82-A277B9765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3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1F9D845-1529-474C-BE01-A17E779A4B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153121-A606-4B21-9FFA-C660329F4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692BC9-F36E-4CC3-9481-AE3EB8BC7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C4EAC2-BF34-486F-92D9-3E64B5875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4E5FAE-476E-4BC9-A9E9-495290EBF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274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F8D52-2E7D-416E-B194-9E374B263193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66759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33263-45B7-47AF-A6D4-345FF1AB2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BE4B15-D68F-4EEB-A903-7D3D4D3AD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3DC662-D1F7-4A20-842F-6F84D7E1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CFA3FE-9C25-47D0-B8F2-5869FD8E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3264FC-AA4B-4747-BE50-8709B402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1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41701-216E-484D-9B89-776E97991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75CD5F-C64F-4A8F-84D2-74639AB4A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AB62C9-C810-4FE6-89D7-7F89123D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970A2B-2725-483F-928D-0D58AA5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547BE0-A6BE-47B9-B74E-73A8F3BD1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79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BBAC41-9F4F-490F-BD92-400148D4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C59B06-B3C1-41B7-B878-E8DED5BDC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7B1570-1D71-4382-B258-C126B3D4B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77308A-9E49-4C59-814A-132E2697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C483AC-F45A-4DE7-AF0B-E97CBA9F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23B83D-1545-4610-ABA3-5B5FE9FC3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05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156B6-E6CB-4841-98A3-F64DF4C6B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CF64CF-8036-4373-8097-44AE9689E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2EE307-2D02-46D9-86F6-B493FAEB8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B5694D-0D7A-4BB0-A599-3CA983C24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AAE80E-C93E-4C43-8777-148B2203F4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A4D5640-FF69-48F4-A671-710C4949E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2B8642-41AB-488B-B974-0B61BBFF9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4B0D7AF-8E96-4FDC-BBE6-9FBBC215F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75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BEE48-1BE6-4A8F-B346-B78E08846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974D8-1C9E-4C25-BD33-111D865E4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2CABA0-CDFE-477E-AFA2-D9A29DDE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57B281C-C023-4261-B3EA-9B5E3F9A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9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5E11D3-601A-4D7E-84EA-4A3026480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CAE44D1-3FD9-49CA-B3BB-A0C5ED143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C51744-2C13-4E0B-A6BD-FC231C93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15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A2DA8-6965-44F8-AEF9-55D785522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DD1FED-F369-4A0E-9E95-AB89F0FCA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C492EA-B70C-412D-8794-081FC3B27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604813-F7F3-40B5-9AB2-E91E77BC7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56899A-D6A7-4EA4-9D57-2723AD11F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159C19-897F-4A46-A6FA-516C904C4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0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32159-E6A0-416C-9DCD-A3AED622A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D4197C-5427-4249-B277-ABB33A91A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B73FE3-E8BC-439B-B103-FDAC5FF33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728DED-3AB7-442F-AB43-A1D4FEE6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B1674A-C3AC-4E04-86DF-74BCF75D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66E331-18D2-443C-9B2F-C0DB7FF7F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9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9C362-4D55-44C2-9258-C966F9CFD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C5C4F-D529-4291-9E56-55DFD9F56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CBD74B-F623-4B6F-AED0-4D69CA15C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67F3B8-556F-4653-987A-D4E1883144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35D86-8C82-4816-A30F-190218FA32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57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7AF932C-75CC-461E-B7D5-BD4CB0664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6083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60276C8-2EE7-4006-A1FC-FA74B9DB1DAA}"/>
              </a:ext>
            </a:extLst>
          </p:cNvPr>
          <p:cNvSpPr/>
          <p:nvPr/>
        </p:nvSpPr>
        <p:spPr>
          <a:xfrm>
            <a:off x="66675" y="98330"/>
            <a:ext cx="1205865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Рейтинг ОМСУ НО по объему вложений в ОНС по состоянию на 01.01.2025 г.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BECF7FC-F18D-4A0E-9AF1-341817EBD837}"/>
              </a:ext>
            </a:extLst>
          </p:cNvPr>
          <p:cNvSpPr/>
          <p:nvPr/>
        </p:nvSpPr>
        <p:spPr>
          <a:xfrm>
            <a:off x="249346" y="703522"/>
            <a:ext cx="62674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Gramatika Light" panose="00000400000000000000" pitchFamily="50" charset="0"/>
              </a:rPr>
              <a:t>«Зеленая зона» (объем вложений составляет от 0 до 100 млн. руб.)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6DBF494-0D7A-4FEB-AE4B-FCA1F60B1B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995489"/>
              </p:ext>
            </p:extLst>
          </p:nvPr>
        </p:nvGraphicFramePr>
        <p:xfrm>
          <a:off x="390982" y="1089080"/>
          <a:ext cx="5976000" cy="5492616"/>
        </p:xfrm>
        <a:graphic>
          <a:graphicData uri="http://schemas.openxmlformats.org/drawingml/2006/table">
            <a:tbl>
              <a:tblPr/>
              <a:tblGrid>
                <a:gridCol w="360000">
                  <a:extLst>
                    <a:ext uri="{9D8B030D-6E8A-4147-A177-3AD203B41FA5}">
                      <a16:colId xmlns:a16="http://schemas.microsoft.com/office/drawing/2014/main" val="1745226864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3941773782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99497647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п/п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Наименование ОМСУ НО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Объем вложений в ОНС на 01.01.2025 </a:t>
                      </a:r>
                    </a:p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(в млн. рублей)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8083306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г.о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 Воротынский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0,0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0567009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Шатковский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0,0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1223132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Лукояновский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0,0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0519658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4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Тоншаевский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0,0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8479264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5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Краснооктябрьский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0,6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48733221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6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г.о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Сокольский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0,6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0369855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7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Тонкинский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0,6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2313854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8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Ветлужский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0,9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7900582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9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г.о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Перевозский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3,4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66293371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10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Гагинский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4,7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2063661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11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Княгининский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6,4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6455249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12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Большемурашкинский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8,4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7719751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13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Вознесенский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12,5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56827242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14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Спасский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13,9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3948460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15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Шарангский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14,8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15275778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16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Пильнинский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15,5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7065588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17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г.о.г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 Первомайск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21,2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90677892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18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Дивеевский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24,0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98754869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19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г.о.г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 Шахунья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39,8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9661416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20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Починковский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45,3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182092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21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Краснобаковский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64,9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4135424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22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Володарский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73,4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5243287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23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Большеболдинский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75,5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77706546"/>
                  </a:ext>
                </a:extLst>
              </a:tr>
              <a:tr h="20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24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Сосновский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м.о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84,2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2753985"/>
                  </a:ext>
                </a:extLst>
              </a:tr>
              <a:tr h="252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Итого: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ramatika Light" panose="0000040000000000000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/>
                        </a:rPr>
                        <a:t>510,7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1462407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785544E-DC8C-404B-881D-8CF4C23843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794" y="1089081"/>
            <a:ext cx="5121750" cy="54418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395915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224</Words>
  <Application>Microsoft Office PowerPoint</Application>
  <PresentationFormat>Широкоэкранный</PresentationFormat>
  <Paragraphs>81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Gramatika Light</vt:lpstr>
      <vt:lpstr>Gramatika Medium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Назаровская Екатерина Алексеевна</dc:creator>
  <cp:lastModifiedBy>user</cp:lastModifiedBy>
  <cp:revision>44</cp:revision>
  <cp:lastPrinted>2026-04-20T13:47:40Z</cp:lastPrinted>
  <dcterms:created xsi:type="dcterms:W3CDTF">2026-03-27T11:30:17Z</dcterms:created>
  <dcterms:modified xsi:type="dcterms:W3CDTF">2026-05-06T08:41:50Z</dcterms:modified>
</cp:coreProperties>
</file>